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8" r:id="rId3"/>
    <p:sldId id="270" r:id="rId4"/>
    <p:sldId id="272" r:id="rId5"/>
    <p:sldId id="262" r:id="rId6"/>
    <p:sldId id="266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3A5BD-E4A4-49AF-9881-7E29494B2CE9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C27D-D811-4E5B-A8D9-E49A806676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66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3A5BD-E4A4-49AF-9881-7E29494B2CE9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C27D-D811-4E5B-A8D9-E49A806676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18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3A5BD-E4A4-49AF-9881-7E29494B2CE9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C27D-D811-4E5B-A8D9-E49A806676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591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3A5BD-E4A4-49AF-9881-7E29494B2CE9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C27D-D811-4E5B-A8D9-E49A806676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02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3A5BD-E4A4-49AF-9881-7E29494B2CE9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C27D-D811-4E5B-A8D9-E49A806676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5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3A5BD-E4A4-49AF-9881-7E29494B2CE9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C27D-D811-4E5B-A8D9-E49A806676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884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3A5BD-E4A4-49AF-9881-7E29494B2CE9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C27D-D811-4E5B-A8D9-E49A806676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006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3A5BD-E4A4-49AF-9881-7E29494B2CE9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C27D-D811-4E5B-A8D9-E49A806676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376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3A5BD-E4A4-49AF-9881-7E29494B2CE9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C27D-D811-4E5B-A8D9-E49A806676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461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3A5BD-E4A4-49AF-9881-7E29494B2CE9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C27D-D811-4E5B-A8D9-E49A806676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39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3A5BD-E4A4-49AF-9881-7E29494B2CE9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C27D-D811-4E5B-A8D9-E49A806676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478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3A5BD-E4A4-49AF-9881-7E29494B2CE9}" type="datetimeFigureOut">
              <a:rPr lang="en-GB" smtClean="0"/>
              <a:t>05/10/2022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CC27D-D811-4E5B-A8D9-E49A806676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869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rgbClr val="002060"/>
                </a:solidFill>
              </a:rPr>
              <a:t>Reporting on progress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Year 7 2022-23</a:t>
            </a:r>
          </a:p>
          <a:p>
            <a:r>
              <a:rPr lang="en-GB" dirty="0"/>
              <a:t>Dr Ellis</a:t>
            </a:r>
          </a:p>
        </p:txBody>
      </p:sp>
    </p:spTree>
    <p:extLst>
      <p:ext uri="{BB962C8B-B14F-4D97-AF65-F5344CB8AC3E}">
        <p14:creationId xmlns:p14="http://schemas.microsoft.com/office/powerpoint/2010/main" val="3093766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"/>
            <a:ext cx="7886700" cy="965200"/>
          </a:xfrm>
        </p:spPr>
        <p:txBody>
          <a:bodyPr>
            <a:normAutofit/>
          </a:bodyPr>
          <a:lstStyle/>
          <a:p>
            <a:r>
              <a:rPr lang="en-GB" u="sng" dirty="0"/>
              <a:t>Reporting cycle (Y7)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387600"/>
              </p:ext>
            </p:extLst>
          </p:nvPr>
        </p:nvGraphicFramePr>
        <p:xfrm>
          <a:off x="330200" y="977900"/>
          <a:ext cx="8445500" cy="29540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10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5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Date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Information from</a:t>
                      </a:r>
                      <a:r>
                        <a:rPr lang="en-GB" sz="2400" baseline="0" dirty="0"/>
                        <a:t> school</a:t>
                      </a:r>
                      <a:endParaRPr lang="en-GB" sz="24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4680"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/>
                        <a:t>28</a:t>
                      </a:r>
                      <a:r>
                        <a:rPr lang="en-GB" sz="2400" baseline="30000" dirty="0"/>
                        <a:t>th</a:t>
                      </a:r>
                      <a:r>
                        <a:rPr lang="en-GB" sz="2400" dirty="0"/>
                        <a:t> November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First progress report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680"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/>
                        <a:t>29</a:t>
                      </a:r>
                      <a:r>
                        <a:rPr lang="en-GB" sz="2400" baseline="30000" dirty="0"/>
                        <a:t>th </a:t>
                      </a:r>
                      <a:r>
                        <a:rPr lang="en-GB" sz="2400" baseline="0" dirty="0"/>
                        <a:t>November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Parents’ evening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4680"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/>
                        <a:t>10</a:t>
                      </a:r>
                      <a:r>
                        <a:rPr lang="en-GB" sz="2400" baseline="30000" dirty="0"/>
                        <a:t>th</a:t>
                      </a:r>
                      <a:r>
                        <a:rPr lang="en-GB" sz="2400" dirty="0"/>
                        <a:t> March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Second</a:t>
                      </a:r>
                      <a:r>
                        <a:rPr lang="en-GB" sz="2400" baseline="0" dirty="0"/>
                        <a:t> progress report</a:t>
                      </a:r>
                      <a:endParaRPr lang="en-GB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680"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/>
                        <a:t>7</a:t>
                      </a:r>
                      <a:r>
                        <a:rPr lang="en-GB" sz="2400" baseline="30000" dirty="0"/>
                        <a:t>th</a:t>
                      </a:r>
                      <a:r>
                        <a:rPr lang="en-GB" sz="2400" baseline="0" dirty="0"/>
                        <a:t> </a:t>
                      </a:r>
                      <a:r>
                        <a:rPr lang="en-GB" sz="2400" dirty="0"/>
                        <a:t>July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Final progress report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053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D268810-8FDF-48E8-9005-856945FA50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0960"/>
            <a:ext cx="49074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474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D268810-8FDF-48E8-9005-856945FA50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761" b="15683"/>
          <a:stretch/>
        </p:blipFill>
        <p:spPr>
          <a:xfrm>
            <a:off x="0" y="95792"/>
            <a:ext cx="7071360" cy="6675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376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3200" y="0"/>
            <a:ext cx="8324850" cy="1325563"/>
          </a:xfrm>
        </p:spPr>
        <p:txBody>
          <a:bodyPr/>
          <a:lstStyle/>
          <a:p>
            <a:pPr algn="ctr"/>
            <a:r>
              <a:rPr lang="en-GB" dirty="0"/>
              <a:t>Commitment to Learning (CTL)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6597"/>
            <a:ext cx="9144000" cy="500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819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4660900"/>
            <a:ext cx="7556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Your child should know why if have been given a 3 for a particular subject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84044" cy="45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89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0" y="212726"/>
            <a:ext cx="8324850" cy="1325563"/>
          </a:xfrm>
        </p:spPr>
        <p:txBody>
          <a:bodyPr/>
          <a:lstStyle/>
          <a:p>
            <a:r>
              <a:rPr lang="en-GB" dirty="0"/>
              <a:t>How we use progress and CTL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7400" y="1647646"/>
            <a:ext cx="7886700" cy="4351338"/>
          </a:xfrm>
        </p:spPr>
        <p:txBody>
          <a:bodyPr>
            <a:normAutofit/>
          </a:bodyPr>
          <a:lstStyle/>
          <a:p>
            <a:r>
              <a:rPr lang="en-GB" sz="3200" dirty="0"/>
              <a:t>Departmental use for intervention</a:t>
            </a:r>
          </a:p>
          <a:p>
            <a:r>
              <a:rPr lang="en-GB" sz="3200" dirty="0"/>
              <a:t>Year group summary data made for Head of Year and senior leaders</a:t>
            </a:r>
          </a:p>
          <a:p>
            <a:r>
              <a:rPr lang="en-GB" sz="3200" dirty="0"/>
              <a:t>Some students move onto supportive report</a:t>
            </a:r>
          </a:p>
          <a:p>
            <a:r>
              <a:rPr lang="en-GB" sz="3200" dirty="0"/>
              <a:t>Mentoring</a:t>
            </a:r>
          </a:p>
        </p:txBody>
      </p:sp>
    </p:spTree>
    <p:extLst>
      <p:ext uri="{BB962C8B-B14F-4D97-AF65-F5344CB8AC3E}">
        <p14:creationId xmlns:p14="http://schemas.microsoft.com/office/powerpoint/2010/main" val="390554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Change in Y9, 10 and 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950" y="1558925"/>
            <a:ext cx="7886700" cy="4351338"/>
          </a:xfrm>
        </p:spPr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Students are given a GCSE estimate based on their Key Stage 2 SATS, MIDYIS, progress made in Y7 and Y8</a:t>
            </a:r>
          </a:p>
          <a:p>
            <a:r>
              <a:rPr lang="en-GB" dirty="0">
                <a:solidFill>
                  <a:srgbClr val="7030A0"/>
                </a:solidFill>
              </a:rPr>
              <a:t>We add stretch to make this estimate challenging (so they would be within the top 25% nationally for value added)</a:t>
            </a:r>
          </a:p>
          <a:p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E.g. A GCSE estimate of 7.2 would, on average, be increased to 7.7. This would mean a student studying 10 GCSEs would be on target if they gained 7 grade 8s and 3 grade 7s.</a:t>
            </a:r>
          </a:p>
        </p:txBody>
      </p:sp>
    </p:spTree>
    <p:extLst>
      <p:ext uri="{BB962C8B-B14F-4D97-AF65-F5344CB8AC3E}">
        <p14:creationId xmlns:p14="http://schemas.microsoft.com/office/powerpoint/2010/main" val="3690203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" y="1"/>
            <a:ext cx="7886700" cy="812800"/>
          </a:xfrm>
        </p:spPr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50" y="847725"/>
            <a:ext cx="8883650" cy="4351338"/>
          </a:xfrm>
        </p:spPr>
        <p:txBody>
          <a:bodyPr/>
          <a:lstStyle/>
          <a:p>
            <a:r>
              <a:rPr lang="en-GB" dirty="0">
                <a:solidFill>
                  <a:srgbClr val="002060"/>
                </a:solidFill>
              </a:rPr>
              <a:t>The first progress data is followed by a parents’ evening – this is the ideal time to query anything (29</a:t>
            </a:r>
            <a:r>
              <a:rPr lang="en-GB" baseline="30000" dirty="0">
                <a:solidFill>
                  <a:srgbClr val="002060"/>
                </a:solidFill>
              </a:rPr>
              <a:t>th</a:t>
            </a:r>
            <a:r>
              <a:rPr lang="en-GB" dirty="0">
                <a:solidFill>
                  <a:srgbClr val="002060"/>
                </a:solidFill>
              </a:rPr>
              <a:t> November)</a:t>
            </a:r>
          </a:p>
          <a:p>
            <a:r>
              <a:rPr lang="en-GB" dirty="0">
                <a:solidFill>
                  <a:srgbClr val="FF0000"/>
                </a:solidFill>
              </a:rPr>
              <a:t>Exercise books are a good place to find current information on progress</a:t>
            </a:r>
          </a:p>
          <a:p>
            <a:r>
              <a:rPr lang="en-GB" dirty="0">
                <a:solidFill>
                  <a:srgbClr val="7030A0"/>
                </a:solidFill>
              </a:rPr>
              <a:t>Commitment to learning (CTL): 2 = a student doing exactly what they should</a:t>
            </a:r>
          </a:p>
        </p:txBody>
      </p:sp>
    </p:spTree>
    <p:extLst>
      <p:ext uri="{BB962C8B-B14F-4D97-AF65-F5344CB8AC3E}">
        <p14:creationId xmlns:p14="http://schemas.microsoft.com/office/powerpoint/2010/main" val="102064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274</TotalTime>
  <Words>234</Words>
  <Application>Microsoft Office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Reporting on progress</vt:lpstr>
      <vt:lpstr>Reporting cycle (Y7)</vt:lpstr>
      <vt:lpstr>PowerPoint Presentation</vt:lpstr>
      <vt:lpstr>PowerPoint Presentation</vt:lpstr>
      <vt:lpstr>Commitment to Learning (CTL)</vt:lpstr>
      <vt:lpstr>PowerPoint Presentation</vt:lpstr>
      <vt:lpstr>How we use progress and CTL data</vt:lpstr>
      <vt:lpstr>Change in Y9, 10 and 11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Ellis</dc:creator>
  <cp:lastModifiedBy>Andrew Ellis</cp:lastModifiedBy>
  <cp:revision>31</cp:revision>
  <dcterms:created xsi:type="dcterms:W3CDTF">2018-10-08T09:55:03Z</dcterms:created>
  <dcterms:modified xsi:type="dcterms:W3CDTF">2022-10-05T07:31:52Z</dcterms:modified>
</cp:coreProperties>
</file>